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4" r:id="rId10"/>
    <p:sldId id="265" r:id="rId11"/>
    <p:sldId id="27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e Soane" initials="CS" lastIdx="0" clrIdx="0">
    <p:extLst>
      <p:ext uri="{19B8F6BF-5375-455C-9EA6-DF929625EA0E}">
        <p15:presenceInfo xmlns:p15="http://schemas.microsoft.com/office/powerpoint/2012/main" userId="Cate Soa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8"/>
    <p:restoredTop sz="75000"/>
  </p:normalViewPr>
  <p:slideViewPr>
    <p:cSldViewPr snapToGrid="0" snapToObjects="1">
      <p:cViewPr varScale="1">
        <p:scale>
          <a:sx n="77" d="100"/>
          <a:sy n="77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30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20AE5-8799-984C-9B07-8D15F3E39674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AD30-F7DE-CE48-B55D-B07C30153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0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only the words in our flavor list..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interactive visualization tool for topic models fit using LDA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use the visualization tool, click a circle in the left panel to select a topic, and the bar chart in the right panel will display the 30 most relevant terms for the selected topic, where we define the relevance of a term to a topic.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red bars represent the frequency of a term in a given topic, and the blue bars represent a term's frequency across the entire collection of written texts ( in our case the reviews ).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Topic modeling is a type of statistical modeling for discovering the abstract “topics” that occur in a collection of documents. Latent Dirichlet Allocation (LDA) is an example of topic model and is used to classify text in a document to a particular topic.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Size stands for marginal topic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3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9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65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regression analysis…</a:t>
            </a:r>
          </a:p>
          <a:p>
            <a:endParaRPr lang="en-US" dirty="0"/>
          </a:p>
          <a:p>
            <a:r>
              <a:rPr lang="en-US" dirty="0"/>
              <a:t>Discovered that we have a near perfect correlation between the word count in a review and it’s score.</a:t>
            </a:r>
          </a:p>
          <a:p>
            <a:endParaRPr lang="en-US" dirty="0"/>
          </a:p>
          <a:p>
            <a:r>
              <a:rPr lang="en-US" dirty="0"/>
              <a:t>This suggests that the better the wine the more time and detail someone puts into a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20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display the technical analysis of the Wine Data in Tableau and Jupyter Notebook..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2AD30-F7DE-CE48-B55D-B07C301535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0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DBCE4-CB81-3142-81FD-D35CF7F516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  <a:extLst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A6E4E-26DA-9C4F-87AD-59D06A85A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19399"/>
            <a:ext cx="8676222" cy="990601"/>
          </a:xfrm>
        </p:spPr>
        <p:txBody>
          <a:bodyPr>
            <a:normAutofit/>
          </a:bodyPr>
          <a:lstStyle/>
          <a:p>
            <a:r>
              <a:rPr lang="en-US" sz="5400" b="1" dirty="0"/>
              <a:t>Wine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BAF20-99A7-8A4C-B27F-3A868CAA9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r>
              <a:rPr lang="en-US" b="1" dirty="0"/>
              <a:t>Cate Soane, Toni Anderson, Alex Schackmuth</a:t>
            </a:r>
          </a:p>
        </p:txBody>
      </p:sp>
    </p:spTree>
    <p:extLst>
      <p:ext uri="{BB962C8B-B14F-4D97-AF65-F5344CB8AC3E}">
        <p14:creationId xmlns:p14="http://schemas.microsoft.com/office/powerpoint/2010/main" val="409977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93" y="73736"/>
            <a:ext cx="9905998" cy="1520630"/>
          </a:xfrm>
        </p:spPr>
        <p:txBody>
          <a:bodyPr>
            <a:normAutofit/>
          </a:bodyPr>
          <a:lstStyle/>
          <a:p>
            <a:r>
              <a:rPr lang="en-US" sz="4000" b="1" dirty="0"/>
              <a:t>Top 20 wine Variety &amp; Flavor Notes</a:t>
            </a:r>
          </a:p>
        </p:txBody>
      </p:sp>
      <p:pic>
        <p:nvPicPr>
          <p:cNvPr id="4" name="Content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C5C6BC2-61BC-45A1-900F-FAA550F0B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27" r="23212" b="3892"/>
          <a:stretch/>
        </p:blipFill>
        <p:spPr>
          <a:xfrm>
            <a:off x="525593" y="1142678"/>
            <a:ext cx="7595101" cy="554117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0BCA27-689F-49E9-B289-C123161F0560}"/>
              </a:ext>
            </a:extLst>
          </p:cNvPr>
          <p:cNvSpPr txBox="1"/>
          <p:nvPr/>
        </p:nvSpPr>
        <p:spPr>
          <a:xfrm>
            <a:off x="8479692" y="2532212"/>
            <a:ext cx="2852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Sankey Chart displaying the wine varieties and its associated Flavor Notes</a:t>
            </a:r>
          </a:p>
        </p:txBody>
      </p:sp>
    </p:spTree>
    <p:extLst>
      <p:ext uri="{BB962C8B-B14F-4D97-AF65-F5344CB8AC3E}">
        <p14:creationId xmlns:p14="http://schemas.microsoft.com/office/powerpoint/2010/main" val="485377363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3798" b="6202"/>
          <a:stretch/>
        </p:blipFill>
        <p:spPr>
          <a:xfrm>
            <a:off x="20" y="-3256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93" y="73736"/>
            <a:ext cx="9905998" cy="1520630"/>
          </a:xfrm>
        </p:spPr>
        <p:txBody>
          <a:bodyPr>
            <a:normAutofit/>
          </a:bodyPr>
          <a:lstStyle/>
          <a:p>
            <a:r>
              <a:rPr lang="en-US" sz="4000" b="1" dirty="0"/>
              <a:t>Flavor Notes comparison across wine variety</a:t>
            </a:r>
          </a:p>
        </p:txBody>
      </p:sp>
      <p:pic>
        <p:nvPicPr>
          <p:cNvPr id="7" name="Content Placeholder 6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76E69B10-CBE9-44E4-979E-801DF04EB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056" r="16321" b="41771"/>
          <a:stretch/>
        </p:blipFill>
        <p:spPr>
          <a:xfrm>
            <a:off x="315680" y="1674313"/>
            <a:ext cx="11560640" cy="4209904"/>
          </a:xfrm>
        </p:spPr>
      </p:pic>
    </p:spTree>
    <p:extLst>
      <p:ext uri="{BB962C8B-B14F-4D97-AF65-F5344CB8AC3E}">
        <p14:creationId xmlns:p14="http://schemas.microsoft.com/office/powerpoint/2010/main" val="274700172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631" y="2175163"/>
            <a:ext cx="3943205" cy="1905000"/>
          </a:xfrm>
        </p:spPr>
        <p:txBody>
          <a:bodyPr>
            <a:normAutofit/>
          </a:bodyPr>
          <a:lstStyle/>
          <a:p>
            <a:r>
              <a:rPr lang="en-US" sz="96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20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04DFA9B-6488-4842-9807-77DC47152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4327" b="56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Why?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6C699A-5981-4A26-BC3F-8452CFB88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35427"/>
            <a:ext cx="9905998" cy="3455773"/>
          </a:xfrm>
        </p:spPr>
        <p:txBody>
          <a:bodyPr>
            <a:noAutofit/>
          </a:bodyPr>
          <a:lstStyle/>
          <a:p>
            <a:r>
              <a:rPr lang="en-US" sz="3200" b="1" dirty="0"/>
              <a:t>How is price determined?</a:t>
            </a:r>
          </a:p>
          <a:p>
            <a:r>
              <a:rPr lang="en-US" sz="3200" b="1" dirty="0"/>
              <a:t>Are there any correlations between </a:t>
            </a:r>
          </a:p>
          <a:p>
            <a:pPr lvl="1"/>
            <a:r>
              <a:rPr lang="en-US" sz="3200" b="1" dirty="0"/>
              <a:t>Region</a:t>
            </a:r>
          </a:p>
          <a:p>
            <a:pPr lvl="1"/>
            <a:r>
              <a:rPr lang="en-US" sz="3200" b="1" dirty="0"/>
              <a:t>Score</a:t>
            </a:r>
          </a:p>
          <a:p>
            <a:pPr lvl="1"/>
            <a:r>
              <a:rPr lang="en-US" sz="3200" b="1" dirty="0"/>
              <a:t>Year</a:t>
            </a:r>
          </a:p>
          <a:p>
            <a:pPr lvl="1"/>
            <a:r>
              <a:rPr lang="en-US" sz="3200" b="1" dirty="0"/>
              <a:t>Word Count etc.</a:t>
            </a:r>
          </a:p>
        </p:txBody>
      </p:sp>
    </p:spTree>
    <p:extLst>
      <p:ext uri="{BB962C8B-B14F-4D97-AF65-F5344CB8AC3E}">
        <p14:creationId xmlns:p14="http://schemas.microsoft.com/office/powerpoint/2010/main" val="105538962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20102F1-2960-0146-8FDA-612C678ED3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4101" b="55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362BD2-DA36-4B20-BE18-7E481320C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200" b="1" dirty="0"/>
              <a:t>Kaggle:</a:t>
            </a:r>
          </a:p>
          <a:p>
            <a:pPr lvl="1"/>
            <a:r>
              <a:rPr lang="en-US" sz="3200" b="1" dirty="0"/>
              <a:t>CSV containing scraped Twitter data</a:t>
            </a:r>
          </a:p>
          <a:p>
            <a:r>
              <a:rPr lang="en-US" sz="3200" b="1" dirty="0"/>
              <a:t>Flavor Notes:</a:t>
            </a:r>
          </a:p>
          <a:p>
            <a:pPr lvl="1"/>
            <a:r>
              <a:rPr lang="en-US" sz="3200" b="1" dirty="0"/>
              <a:t>Found on separate website</a:t>
            </a:r>
          </a:p>
        </p:txBody>
      </p:sp>
    </p:spTree>
    <p:extLst>
      <p:ext uri="{BB962C8B-B14F-4D97-AF65-F5344CB8AC3E}">
        <p14:creationId xmlns:p14="http://schemas.microsoft.com/office/powerpoint/2010/main" val="236981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F215654-3474-B24C-9F46-1F3D8EB5F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4418" b="5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Data Cleaning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854668-E085-44DD-ABE4-261D0FE6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200" b="1" dirty="0"/>
              <a:t>Removed columns</a:t>
            </a:r>
          </a:p>
          <a:p>
            <a:r>
              <a:rPr lang="en-US" sz="3200" b="1" dirty="0"/>
              <a:t>Filtered description</a:t>
            </a:r>
          </a:p>
          <a:p>
            <a:r>
              <a:rPr lang="en-US" sz="3200" b="1" dirty="0"/>
              <a:t>Binned scores</a:t>
            </a:r>
          </a:p>
          <a:p>
            <a:r>
              <a:rPr lang="en-US" sz="3200" b="1" dirty="0"/>
              <a:t>Grouped by continent </a:t>
            </a:r>
          </a:p>
        </p:txBody>
      </p:sp>
    </p:spTree>
    <p:extLst>
      <p:ext uri="{BB962C8B-B14F-4D97-AF65-F5344CB8AC3E}">
        <p14:creationId xmlns:p14="http://schemas.microsoft.com/office/powerpoint/2010/main" val="55515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F215654-3474-B24C-9F46-1F3D8EB5F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4418" b="5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sz="4800" b="1" dirty="0"/>
              <a:t>Technology used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854668-E085-44DD-ABE4-261D0FE6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sz="3200" b="1" dirty="0"/>
              <a:t>Python</a:t>
            </a:r>
          </a:p>
          <a:p>
            <a:r>
              <a:rPr lang="en-US" sz="3200" b="1" dirty="0"/>
              <a:t>Jupyter Notebook </a:t>
            </a:r>
          </a:p>
          <a:p>
            <a:r>
              <a:rPr lang="en-US" sz="3200" b="1" dirty="0"/>
              <a:t>Machine Learning</a:t>
            </a:r>
          </a:p>
          <a:p>
            <a:r>
              <a:rPr lang="en-US" sz="3200" b="1" dirty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40992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FBB7249-0EC4-7744-91AE-072C5C8B1E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6219" b="37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27" y="347115"/>
            <a:ext cx="10939966" cy="120127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Data Exploration: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E9EBE-44F8-404E-9BCC-FD17C7DD9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27335" y="1895491"/>
            <a:ext cx="7739858" cy="4081449"/>
          </a:xfrm>
        </p:spPr>
      </p:pic>
    </p:spTree>
    <p:extLst>
      <p:ext uri="{BB962C8B-B14F-4D97-AF65-F5344CB8AC3E}">
        <p14:creationId xmlns:p14="http://schemas.microsoft.com/office/powerpoint/2010/main" val="148544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3798" b="6202"/>
          <a:stretch/>
        </p:blipFill>
        <p:spPr>
          <a:xfrm>
            <a:off x="20" y="10"/>
            <a:ext cx="12191980" cy="6792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21" y="19905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OLS Regression: Price vs. Score</a:t>
            </a: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C75DA5-C175-4669-B3D7-1A8356BA6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9444" y="1851328"/>
            <a:ext cx="7787952" cy="51108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58DB2-9CF2-4220-BE01-A8EA75A274BD}"/>
              </a:ext>
            </a:extLst>
          </p:cNvPr>
          <p:cNvSpPr txBox="1"/>
          <p:nvPr/>
        </p:nvSpPr>
        <p:spPr>
          <a:xfrm>
            <a:off x="8544527" y="3275284"/>
            <a:ext cx="3270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Bivariate model used to assess correlation in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25801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43" y="261815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b="1" dirty="0"/>
              <a:t>OLS Regression: Flavor Notes vs.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6CCA1A-66AC-4F10-98EF-9B7677B2A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6173" y="2159000"/>
            <a:ext cx="7143698" cy="4773246"/>
          </a:xfrm>
        </p:spPr>
      </p:pic>
    </p:spTree>
    <p:extLst>
      <p:ext uri="{BB962C8B-B14F-4D97-AF65-F5344CB8AC3E}">
        <p14:creationId xmlns:p14="http://schemas.microsoft.com/office/powerpoint/2010/main" val="39149648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71FB639-A78F-6749-ABEB-229045422C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</a:blip>
          <a:srcRect t="3798" b="62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62AF4-2D5A-CB47-AF63-E2EA0832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9" y="269357"/>
            <a:ext cx="11195221" cy="19050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Regression: Review Length vs. Score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51BE5-3E0F-DE4D-B2EE-F5E105C89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76820" y="2008102"/>
            <a:ext cx="4968859" cy="395649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B72B7B-F7C3-5640-9CFB-00EF82E98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273" y="5380395"/>
            <a:ext cx="3975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1036</TotalTime>
  <Words>248</Words>
  <Application>Microsoft Office PowerPoint</Application>
  <PresentationFormat>Widescreen</PresentationFormat>
  <Paragraphs>55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Mesh</vt:lpstr>
      <vt:lpstr>Wine review</vt:lpstr>
      <vt:lpstr>Why?</vt:lpstr>
      <vt:lpstr>Data Collection</vt:lpstr>
      <vt:lpstr>Data Cleaning</vt:lpstr>
      <vt:lpstr>Technology used</vt:lpstr>
      <vt:lpstr>Data Exploration: Clustering</vt:lpstr>
      <vt:lpstr>OLS Regression: Price vs. Score</vt:lpstr>
      <vt:lpstr>OLS Regression: Flavor Notes vs. Score</vt:lpstr>
      <vt:lpstr>Regression: Review Length vs. Score</vt:lpstr>
      <vt:lpstr>Top 20 wine Variety &amp; Flavor Notes</vt:lpstr>
      <vt:lpstr>Flavor Notes comparison across wine variety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review</dc:title>
  <dc:creator>Cate Soane</dc:creator>
  <cp:lastModifiedBy>Toni Anderson</cp:lastModifiedBy>
  <cp:revision>19</cp:revision>
  <dcterms:created xsi:type="dcterms:W3CDTF">2018-10-03T00:53:31Z</dcterms:created>
  <dcterms:modified xsi:type="dcterms:W3CDTF">2018-10-04T15:16:16Z</dcterms:modified>
</cp:coreProperties>
</file>